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828800" y="2286000"/>
            <a:ext cx="8534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2563EB"/>
                </a:solidFill>
              </a:defRPr>
            </a:pPr>
            <a:r>
              <a:t>版权说明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3474720"/>
            <a:ext cx="85340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1A202C"/>
                </a:solidFill>
              </a:defRPr>
            </a:pPr>
            <a:r>
              <a:t>本课件版权归爱萝卜少儿编程所有，仅供教学使用</a:t>
            </a:r>
            <a:br/>
            <a:r>
              <a:t>未经授权不得复制、传播或用于商业用途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09728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BBDBFF"/>
                </a:solidFill>
              </a:defRPr>
            </a:pPr>
            <a:r>
              <a:t>少儿趣味编程 · Scratch 3.0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400" b="1">
                <a:solidFill>
                  <a:srgbClr val="FFFFFF"/>
                </a:solidFill>
              </a:defRPr>
            </a:pPr>
            <a:r>
              <a:t>《太空大战上》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11480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BBDBFF"/>
                </a:solidFill>
              </a:defRPr>
            </a:pPr>
            <a:r>
              <a:t>讲师：爱萝卜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84632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BBDBFF"/>
                </a:solidFill>
              </a:defRPr>
            </a:pPr>
            <a:r>
              <a:t>日期：2026-10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2563EB"/>
                </a:solidFill>
              </a:defRPr>
            </a:pPr>
            <a:r>
              <a:t>课程主题：太空大战上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926080"/>
            <a:ext cx="85340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0">
                <a:solidFill>
                  <a:srgbClr val="1A202C"/>
                </a:solidFill>
              </a:defRPr>
            </a:pPr>
            <a:r>
              <a:t>驾驶你的战机，穿越太空，击落敌机！</a:t>
            </a:r>
            <a:br/>
            <a:r>
              <a:t>今天我们就要做出属于自己的太空射击游戏！</a:t>
            </a:r>
          </a:p>
        </p:txBody>
      </p:sp>
      <p:sp>
        <p:nvSpPr>
          <p:cNvPr id="5" name="Oval 4"/>
          <p:cNvSpPr/>
          <p:nvPr/>
        </p:nvSpPr>
        <p:spPr>
          <a:xfrm>
            <a:off x="5029200" y="4389120"/>
            <a:ext cx="1097280" cy="1097280"/>
          </a:xfrm>
          <a:prstGeom prst="ellipse">
            <a:avLst/>
          </a:prstGeom>
          <a:solidFill>
            <a:srgbClr val="4C97FF"/>
          </a:solidFill>
          <a:ln>
            <a:solidFill>
              <a:srgbClr val="4C9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🚀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本节课你将学会：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828800"/>
            <a:ext cx="320040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201168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0">
                <a:solidFill>
                  <a:srgbClr val="1A202C"/>
                </a:solidFill>
              </a:defRPr>
            </a:pPr>
            <a:r>
              <a:t>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3017520"/>
            <a:ext cx="2651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2563EB"/>
                </a:solidFill>
              </a:defRPr>
            </a:pPr>
            <a:r>
              <a:t>键盘控制战机移动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384048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1A202C"/>
                </a:solidFill>
              </a:defRPr>
            </a:pPr>
            <a:r>
              <a:t>用方向键让飞机上下左右飞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0" y="1828800"/>
            <a:ext cx="320040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0" y="201168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0">
                <a:solidFill>
                  <a:srgbClr val="1A202C"/>
                </a:solidFill>
              </a:defRPr>
            </a:pPr>
            <a:r>
              <a:t>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6320" y="3017520"/>
            <a:ext cx="2651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2563EB"/>
                </a:solidFill>
              </a:defRPr>
            </a:pPr>
            <a:r>
              <a:t>克隆子弹和敌机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0" y="384048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1A202C"/>
                </a:solidFill>
              </a:defRPr>
            </a:pPr>
            <a:r>
              <a:t>用「复印机分身术」变出好多子弹和敌机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1828800"/>
            <a:ext cx="320040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0" y="201168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0">
                <a:solidFill>
                  <a:srgbClr val="1A202C"/>
                </a:solidFill>
              </a:defRPr>
            </a:pPr>
            <a:r>
              <a:t>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03920" y="3017520"/>
            <a:ext cx="2651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2563EB"/>
                </a:solidFill>
              </a:defRPr>
            </a:pPr>
            <a:r>
              <a:t>碰撞检测和得分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384048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1A202C"/>
                </a:solidFill>
              </a:defRPr>
            </a:pPr>
            <a:r>
              <a:t>子弹碰到敌机就加分！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看看高手做的太空大战！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10058400" cy="1371600"/>
          </a:xfrm>
          <a:prstGeom prst="roundRect">
            <a:avLst/>
          </a:prstGeom>
          <a:solidFill>
            <a:srgbClr val="4C97FF"/>
          </a:solidFill>
          <a:ln>
            <a:solidFill>
              <a:srgbClr val="4C9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🎮 经典街机《雷电》—— 我们小时候最爱玩的打飞机游戏！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29184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AB19"/>
                </a:solidFill>
              </a:defRPr>
            </a:pPr>
            <a:r>
              <a:t>💪 我们要做比它更厉害的！你觉得我们能做到吗？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4389120"/>
            <a:ext cx="85340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A202C"/>
                </a:solidFill>
              </a:defRPr>
            </a:pPr>
            <a:r>
              <a:t>🤔 想一想：</a:t>
            </a:r>
            <a:br/>
            <a:r>
              <a:t>1. 游戏里的飞机是怎么动起来的？</a:t>
            </a:r>
            <a:br/>
            <a:r>
              <a:t>2. 那么多敌机是怎么变出来的？</a:t>
            </a:r>
            <a:br/>
            <a:r>
              <a:t>3. 打中敌机以后分数是怎么加上去的？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素材准备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2286000" cy="1097280"/>
          </a:xfrm>
          <a:prstGeom prst="roundRect">
            <a:avLst/>
          </a:prstGeom>
          <a:solidFill>
            <a:srgbClr val="4C97FF"/>
          </a:solidFill>
          <a:ln>
            <a:solidFill>
              <a:srgbClr val="4C9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✈️ 角色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0" y="1828800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1A202C"/>
                </a:solidFill>
              </a:defRPr>
            </a:pPr>
            <a:r>
              <a:t>战机、子弹、敌机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3108960"/>
            <a:ext cx="2286000" cy="1097280"/>
          </a:xfrm>
          <a:prstGeom prst="roundRect">
            <a:avLst/>
          </a:prstGeom>
          <a:solidFill>
            <a:srgbClr val="CF63CF"/>
          </a:solidFill>
          <a:ln>
            <a:solidFill>
              <a:srgbClr val="CF63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🌌 背景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3291840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1A202C"/>
                </a:solidFill>
              </a:defRPr>
            </a:pPr>
            <a:r>
              <a:t>太空星空背景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4572000"/>
            <a:ext cx="2286000" cy="1097280"/>
          </a:xfrm>
          <a:prstGeom prst="roundRect">
            <a:avLst/>
          </a:prstGeom>
          <a:solidFill>
            <a:srgbClr val="FFAB19"/>
          </a:solidFill>
          <a:ln>
            <a:solidFill>
              <a:srgbClr val="FFAB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🔊 音效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4754880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1A202C"/>
                </a:solidFill>
              </a:defRPr>
            </a:pPr>
            <a:r>
              <a:t>射击声、击中声、爆炸声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搭建01：让战机动起来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10058400" cy="1097280"/>
          </a:xfrm>
          <a:prstGeom prst="roundRect">
            <a:avLst/>
          </a:prstGeom>
          <a:solidFill>
            <a:srgbClr val="4C97FF"/>
          </a:solidFill>
          <a:ln>
            <a:solidFill>
              <a:srgbClr val="4C9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用方向键控制战机上下左右移动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0">
                <a:solidFill>
                  <a:srgbClr val="1A202C"/>
                </a:solidFill>
              </a:defRPr>
            </a:pPr>
            <a:r>
              <a:t>🚀 方向键 → 战机跟着飞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2563EB"/>
                </a:solidFill>
              </a:defRPr>
            </a:pPr>
            <a:r>
              <a:t>💡 小提示：记得先想清楚积木块的顺序哦！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搭建02：发射子弹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10058400" cy="1097280"/>
          </a:xfrm>
          <a:prstGeom prst="roundRect">
            <a:avLst/>
          </a:prstGeom>
          <a:solidFill>
            <a:srgbClr val="FFAB19"/>
          </a:solidFill>
          <a:ln>
            <a:solidFill>
              <a:srgbClr val="FFAB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按空格键，子弹从战机头顶飞出去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0">
                <a:solidFill>
                  <a:srgbClr val="1A202C"/>
                </a:solidFill>
              </a:defRPr>
            </a:pPr>
            <a:r>
              <a:t>🔫 空格 → 发射子弹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2563EB"/>
                </a:solidFill>
              </a:defRPr>
            </a:pPr>
            <a:r>
              <a:t>💡 小提示：记得先想清楚积木块的顺序哦！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搭建03：敌机来了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10058400" cy="1097280"/>
          </a:xfrm>
          <a:prstGeom prst="roundRect">
            <a:avLst/>
          </a:prstGeom>
          <a:solidFill>
            <a:srgbClr val="CF63CF"/>
          </a:solidFill>
          <a:ln>
            <a:solidFill>
              <a:srgbClr val="CF63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每隔一会儿从天上掉下一架敌机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0">
                <a:solidFill>
                  <a:srgbClr val="1A202C"/>
                </a:solidFill>
              </a:defRPr>
            </a:pPr>
            <a:r>
              <a:t>👾 随机出现敌机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2563EB"/>
                </a:solidFill>
              </a:defRPr>
            </a:pPr>
            <a:r>
              <a:t>💡 小提示：记得先想清楚积木块的顺序哦！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搭建04：碰到就加分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10058400" cy="1097280"/>
          </a:xfrm>
          <a:prstGeom prst="roundRect">
            <a:avLst/>
          </a:prstGeom>
          <a:solidFill>
            <a:srgbClr val="FFD700"/>
          </a:solidFill>
          <a:ln>
            <a:solidFill>
              <a:srgbClr val="FFD7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子弹碰到敌机，得分+1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0">
                <a:solidFill>
                  <a:srgbClr val="1A202C"/>
                </a:solidFill>
              </a:defRPr>
            </a:pPr>
            <a:r>
              <a:t>💥 碰撞检测 → 叮咚！加分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2563EB"/>
                </a:solidFill>
              </a:defRPr>
            </a:pPr>
            <a:r>
              <a:t>💡 小提示：记得先想清楚积木块的顺序哦！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搭建05：广播和变量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10058400" cy="109728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用广播通知大家，用小盒子存分数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0">
                <a:solidFill>
                  <a:srgbClr val="1A202C"/>
                </a:solidFill>
              </a:defRPr>
            </a:pPr>
            <a:r>
              <a:t>📢 打电话 + 📦 小盒子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2563EB"/>
                </a:solidFill>
              </a:defRPr>
            </a:pPr>
            <a:r>
              <a:t>💡 小提示：记得先想清楚积木块的顺序哦！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2563EB"/>
                </a:solidFill>
              </a:defRPr>
            </a:pPr>
            <a:r>
              <a:t>课程总结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1645920"/>
            <a:ext cx="8229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1A202C"/>
                </a:solidFill>
              </a:defRPr>
            </a:pPr>
            <a:r>
              <a:t>今天我们学会了：</a:t>
            </a:r>
            <a:br/>
            <a:r>
              <a:t>✅ 键盘控制角色移动</a:t>
            </a:r>
            <a:br/>
            <a:r>
              <a:t>✅ 用克隆（分身术）变出子弹和敌机</a:t>
            </a:r>
            <a:br/>
            <a:r>
              <a:t>✅ 碰撞检测（碰到就叮咚）</a:t>
            </a:r>
            <a:br/>
            <a:r>
              <a:t>✅ 广播（打电话发消息）</a:t>
            </a:r>
            <a:br/>
            <a:r>
              <a:t>✅ 变量（小盒子存分数）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F0F5FF"/>
          </a:solidFill>
          <a:ln>
            <a:solidFill>
              <a:srgbClr val="F0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2563EB"/>
                </a:solidFill>
              </a:defRPr>
            </a:pPr>
            <a:r>
              <a:t>家长反馈话术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188720"/>
            <a:ext cx="10058400" cy="1371600"/>
          </a:xfrm>
          <a:prstGeom prst="roundRect">
            <a:avLst/>
          </a:prstGeom>
          <a:solidFill>
            <a:srgbClr val="4C97FF"/>
          </a:solidFill>
          <a:ln>
            <a:solidFill>
              <a:srgbClr val="4C9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📚 课程知识：本节课学习了Scratch克隆、碰撞检测和变量的使用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743200"/>
            <a:ext cx="10058400" cy="1371600"/>
          </a:xfrm>
          <a:prstGeom prst="roundRect">
            <a:avLst/>
          </a:prstGeom>
          <a:solidFill>
            <a:srgbClr val="FFAB19"/>
          </a:solidFill>
          <a:ln>
            <a:solidFill>
              <a:srgbClr val="FFAB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⭐ 孩子表现：孩子在课堂上积极动手，独立完成了核心积木搭建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297680"/>
            <a:ext cx="10058400" cy="1371600"/>
          </a:xfrm>
          <a:prstGeom prst="roundRect">
            <a:avLst/>
          </a:prstGeom>
          <a:solidFill>
            <a:srgbClr val="CF63CF"/>
          </a:solidFill>
          <a:ln>
            <a:solidFill>
              <a:srgbClr val="CF63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🚀 下阶段预告：下节课我们给战机加上生命值、道具和关卡系统，让游戏更完整！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828800" y="2286000"/>
            <a:ext cx="8534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谢谢大家！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3657600"/>
            <a:ext cx="8534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BBDBFF"/>
                </a:solidFill>
              </a:defRPr>
            </a:pPr>
            <a:r>
              <a:t>爱萝卜少儿编程 · 版权所有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