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828800" y="2286000"/>
            <a:ext cx="8534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2563EB"/>
                </a:solidFill>
              </a:defRPr>
            </a:pPr>
            <a:r>
              <a:t>版权说明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3474720"/>
            <a:ext cx="85340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1A202C"/>
                </a:solidFill>
              </a:defRPr>
            </a:pPr>
            <a:r>
              <a:t>本课件版权归爱萝卜少儿编程所有，仅供教学使用</a:t>
            </a:r>
            <a:br/>
            <a:r>
              <a:t>未经授权不得复制、传播或用于商业用途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09728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BBDBFF"/>
                </a:solidFill>
              </a:defRPr>
            </a:pPr>
            <a:r>
              <a:t>少儿趣味编程 · Scratch 3.0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400" b="1">
                <a:solidFill>
                  <a:srgbClr val="FFFFFF"/>
                </a:solidFill>
              </a:defRPr>
            </a:pPr>
            <a:r>
              <a:t>《太空大战下》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BBDBFF"/>
                </a:solidFill>
              </a:defRPr>
            </a:pPr>
            <a:r>
              <a:t>讲师：爱萝卜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BBDBFF"/>
                </a:solidFill>
              </a:defRPr>
            </a:pPr>
            <a:r>
              <a:t>日期：2026-10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2563EB"/>
                </a:solidFill>
              </a:defRPr>
            </a:pPr>
            <a:r>
              <a:t>课程主题：太空大战下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926080"/>
            <a:ext cx="85340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1A202C"/>
                </a:solidFill>
              </a:defRPr>
            </a:pPr>
            <a:r>
              <a:t>上节课我们的战机已经能打敌机了！</a:t>
            </a:r>
            <a:br/>
            <a:r>
              <a:t>今天我们来升级它——加生命值、道具、关卡，做出完整的游戏！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4389120"/>
            <a:ext cx="1097280" cy="1097280"/>
          </a:xfrm>
          <a:prstGeom prst="ellipse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本节课你将学会：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828800"/>
            <a:ext cx="32004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2011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0">
                <a:solidFill>
                  <a:srgbClr val="1A202C"/>
                </a:solidFill>
              </a:defRPr>
            </a:pPr>
            <a:r>
              <a:t>❤️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0175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563EB"/>
                </a:solidFill>
              </a:defRPr>
            </a:pPr>
            <a:r>
              <a:t>生命值系统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384048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202C"/>
                </a:solidFill>
              </a:defRPr>
            </a:pPr>
            <a:r>
              <a:t>被撞会掉血，血量归零游戏结束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1828800"/>
            <a:ext cx="32004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0" y="2011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0">
                <a:solidFill>
                  <a:srgbClr val="1A202C"/>
                </a:solidFill>
              </a:defRPr>
            </a:pPr>
            <a:r>
              <a:t>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30175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563EB"/>
                </a:solidFill>
              </a:defRPr>
            </a:pPr>
            <a:r>
              <a:t>关卡递进和道具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0" y="384048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202C"/>
                </a:solidFill>
              </a:defRPr>
            </a:pPr>
            <a:r>
              <a:t>得分越高关卡越难，吃道具得奖励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828800"/>
            <a:ext cx="32004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0" y="2011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0">
                <a:solidFill>
                  <a:srgbClr val="1A202C"/>
                </a:solidFill>
              </a:defRPr>
            </a:pPr>
            <a:r>
              <a:t>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0" y="30175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563EB"/>
                </a:solidFill>
              </a:defRPr>
            </a:pPr>
            <a:r>
              <a:t>胜负判定与结算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384048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202C"/>
                </a:solidFill>
              </a:defRPr>
            </a:pPr>
            <a:r>
              <a:t>赢了放烟花，输了别灰心再来！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看看高手做的太空大战！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37160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🎮 经典街机《雷电》—— 我们小时候最爱玩的打飞机游戏！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AB19"/>
                </a:solidFill>
              </a:defRPr>
            </a:pPr>
            <a:r>
              <a:t>💪 我们要做比它更厉害的！你觉得我们能做到吗？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389120"/>
            <a:ext cx="85340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A202C"/>
                </a:solidFill>
              </a:defRPr>
            </a:pPr>
            <a:r>
              <a:t>🤔 想一想：</a:t>
            </a:r>
            <a:br/>
            <a:r>
              <a:t>1. 游戏里的飞机是怎么动起来的？</a:t>
            </a:r>
            <a:br/>
            <a:r>
              <a:t>2. 那么多敌机是怎么变出来的？</a:t>
            </a:r>
            <a:br/>
            <a:r>
              <a:t>3. 打中敌机以后分数是怎么加上去的？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素材准备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2286000" cy="109728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✈️ 角色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0" y="182880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A202C"/>
                </a:solidFill>
              </a:defRPr>
            </a:pPr>
            <a:r>
              <a:t>战机、子弹、敌机、爆炸、道具、生命值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108960"/>
            <a:ext cx="2286000" cy="1097280"/>
          </a:xfrm>
          <a:prstGeom prst="roundRect">
            <a:avLst/>
          </a:prstGeom>
          <a:solidFill>
            <a:srgbClr val="CF63CF"/>
          </a:solidFill>
          <a:ln>
            <a:solidFill>
              <a:srgbClr val="CF63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🌌 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329184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A202C"/>
                </a:solidFill>
              </a:defRPr>
            </a:pPr>
            <a:r>
              <a:t>太空、胜利、失败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572000"/>
            <a:ext cx="2286000" cy="1097280"/>
          </a:xfrm>
          <a:prstGeom prst="roundRect">
            <a:avLst/>
          </a:prstGeom>
          <a:solidFill>
            <a:srgbClr val="FFAB19"/>
          </a:solidFill>
          <a:ln>
            <a:solidFill>
              <a:srgbClr val="FFAB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🔊 音效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5488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A202C"/>
                </a:solidFill>
              </a:defRPr>
            </a:pPr>
            <a:r>
              <a:t>射击、击中、爆炸、道具、胜利、失败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搭建01：生命值系统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被敌机撞到，生命值-1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❤️ 3颗心，被撞一次掉一颗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搭建02：关卡递进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得分达到10×关卡数，自动升级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📈 分数越高关卡越难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搭建03：道具掉落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FFD700"/>
          </a:solidFill>
          <a:ln>
            <a:solidFill>
              <a:srgbClr val="FFD7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随机掉星星道具，吃到+5分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⭐ 吃道具得奖励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搭建04：胜负判定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CF63CF"/>
          </a:solidFill>
          <a:ln>
            <a:solidFill>
              <a:srgbClr val="CF63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生命值=0 → 游戏结束；达到目标 → 胜利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🏆 赢了/输了有不同画面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搭建05：成绩结算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FFAB19"/>
          </a:solidFill>
          <a:ln>
            <a:solidFill>
              <a:srgbClr val="FFAB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结束后显示最终得分，播放胜利/失败音乐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🎵 结算画面+音乐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课程总结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229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A202C"/>
                </a:solidFill>
              </a:defRPr>
            </a:pPr>
            <a:r>
              <a:t>今天我们学会了：</a:t>
            </a:r>
            <a:br/>
            <a:r>
              <a:t>✅ 生命值系统（小心心）</a:t>
            </a:r>
            <a:br/>
            <a:r>
              <a:t>✅ 关卡递进（越打越难）</a:t>
            </a:r>
            <a:br/>
            <a:r>
              <a:t>✅ 道具系统（吃星星加分）</a:t>
            </a:r>
            <a:br/>
            <a:r>
              <a:t>✅ 胜负判定（赢了/输了）</a:t>
            </a:r>
            <a:br/>
            <a:r>
              <a:t>✅ 成绩结算（显示最终分数）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2563EB"/>
                </a:solidFill>
              </a:defRPr>
            </a:pPr>
            <a:r>
              <a:t>家长反馈话术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188720"/>
            <a:ext cx="10058400" cy="137160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📚 课程知识：本节课学习了Scratch克隆、碰撞检测和变量的使用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10058400" cy="1371600"/>
          </a:xfrm>
          <a:prstGeom prst="roundRect">
            <a:avLst/>
          </a:prstGeom>
          <a:solidFill>
            <a:srgbClr val="FFAB19"/>
          </a:solidFill>
          <a:ln>
            <a:solidFill>
              <a:srgbClr val="FFAB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⭐ 孩子表现：孩子在课堂上积极动手，独立完成了核心积木搭建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297680"/>
            <a:ext cx="10058400" cy="1371600"/>
          </a:xfrm>
          <a:prstGeom prst="roundRect">
            <a:avLst/>
          </a:prstGeom>
          <a:solidFill>
            <a:srgbClr val="CF63CF"/>
          </a:solidFill>
          <a:ln>
            <a:solidFill>
              <a:srgbClr val="CF63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🚀 下阶段预告：太空大战项目已完成！接下来我们进入新的趣味编程项目。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828800" y="2286000"/>
            <a:ext cx="8534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谢谢大家！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3657600"/>
            <a:ext cx="8534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BBDBFF"/>
                </a:solidFill>
              </a:defRPr>
            </a:pPr>
            <a:r>
              <a:t>爱萝卜少儿编程 · 版权所有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