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200400" y="2011680"/>
            <a:ext cx="5760720" cy="2743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474720" y="2377440"/>
            <a:ext cx="5212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2563EB"/>
                </a:solidFill>
                <a:latin typeface="Microsoft YaHei"/>
              </a:rPr>
              <a:t>版权说明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0" y="3383280"/>
            <a:ext cx="52120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64748B"/>
                </a:solidFill>
                <a:latin typeface="Microsoft YaHei"/>
              </a:rPr>
              <a:t>本课件版权归爱萝卜少儿编程所有
仅供教学使用 · 请勿商用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937760"/>
            <a:ext cx="12191695" cy="13716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>
                <a:solidFill>
                  <a:srgbClr val="FEF3C7"/>
                </a:solidFill>
                <a:latin typeface="Microsoft YaHei"/>
              </a:rPr>
              <a:t>少儿趣味编程 · Scratch 3.0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Microsoft YaHei"/>
              </a:rPr>
              <a:t>打地鼠乐园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84048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Microsoft YaHei"/>
              </a:rPr>
              <a:t>讲师：爱萝卜    日期：2026-10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本课主题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828800"/>
            <a:ext cx="9418320" cy="20116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737360" y="2103120"/>
            <a:ext cx="8686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2563EB"/>
                </a:solidFill>
                <a:latin typeface="Microsoft YaHei"/>
              </a:rPr>
              <a:t>小地鼠从洞里随机冒头，抡起锤子快快敲，30 秒内拿最高分！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0" y="4206240"/>
            <a:ext cx="5760720" cy="12801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74720" y="4434840"/>
            <a:ext cx="5212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1E293B"/>
                </a:solidFill>
                <a:latin typeface="Microsoft YaHei"/>
              </a:rPr>
              <a:t>💡 地鼠下一秒会从哪个洞钻出来？你能比同桌敲得更快吗？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教学内容 · 三个小目标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1554480"/>
            <a:ext cx="1005840" cy="10058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03120" y="1554480"/>
            <a:ext cx="8961120" cy="10972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77440" y="1645920"/>
            <a:ext cx="8503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随机位置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7440" y="214884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Microsoft YaHei"/>
              </a:rPr>
              <a:t>用地鼠「抽签掷骰子」一样，从随机的洞冒出来</a:t>
            </a:r>
          </a:p>
        </p:txBody>
      </p:sp>
      <p:sp>
        <p:nvSpPr>
          <p:cNvPr id="11" name="Oval 10"/>
          <p:cNvSpPr/>
          <p:nvPr/>
        </p:nvSpPr>
        <p:spPr>
          <a:xfrm>
            <a:off x="914400" y="3108960"/>
            <a:ext cx="1005840" cy="10058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29184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03120" y="3108960"/>
            <a:ext cx="8961120" cy="10972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77440" y="3200400"/>
            <a:ext cx="8503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克隆 + 广播 + 音效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37033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Microsoft YaHei"/>
              </a:rPr>
              <a:t>用复印分身变出很多地鼠，用发消息开始游戏并配声音</a:t>
            </a:r>
          </a:p>
        </p:txBody>
      </p:sp>
      <p:sp>
        <p:nvSpPr>
          <p:cNvPr id="16" name="Oval 15"/>
          <p:cNvSpPr/>
          <p:nvPr/>
        </p:nvSpPr>
        <p:spPr>
          <a:xfrm>
            <a:off x="914400" y="4663440"/>
            <a:ext cx="1005840" cy="10058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84632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03120" y="4663440"/>
            <a:ext cx="8961120" cy="10972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377440" y="4754879"/>
            <a:ext cx="8503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倒计时 + 最高分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7440" y="525780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64748B"/>
                </a:solidFill>
                <a:latin typeface="Microsoft YaHei"/>
              </a:rPr>
              <a:t>30 秒倒计时，自动记住谁是打地鼠冠军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看看高手怎么玩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371600"/>
            <a:ext cx="5120640" cy="292608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55448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🎮 大厂经典游戏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103120"/>
            <a:ext cx="45720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商场门口的《欢乐打地鼠》投币机
• 小动物随机从洞里冒出来
• 拿锤子快速敲中就得一分
• 限时 60 秒，谁分高谁赢
（课堂放 30 秒街机视频）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71600"/>
            <a:ext cx="4937760" cy="29260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1554480"/>
            <a:ext cx="4389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🤔 想一想（PK 挑战）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2103120"/>
            <a:ext cx="43891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地鼠为什么每次从不同洞出来？
· 如果只画一只地鼠，怎么让它到处乱跑？
· 怎样让游戏到时间自动结束、还能记住最高分？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480560"/>
            <a:ext cx="10332720" cy="128016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4754880"/>
            <a:ext cx="9784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我们要做一个更厉害的！今天学完，你的分数会超过同桌哦～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素材准备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2801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E293B"/>
                </a:solidFill>
                <a:latin typeface="Microsoft YaHei"/>
              </a:rPr>
              <a:t>我们要用这些角色、背景和声音来搭游戏：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920240"/>
            <a:ext cx="3383280" cy="384048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14400" y="1920240"/>
            <a:ext cx="3383280" cy="6400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1168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角色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74320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小地鼠（正常/被打扁两造型）
· 木锤子
· 小土洞
· 得分星星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63440" y="1920240"/>
            <a:ext cx="3383280" cy="3840480"/>
          </a:xfrm>
          <a:prstGeom prst="roundRect">
            <a:avLst/>
          </a:prstGeom>
          <a:solidFill>
            <a:srgbClr val="DCFCE7"/>
          </a:solidFill>
          <a:ln w="1905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63440" y="1920240"/>
            <a:ext cx="3383280" cy="64008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201168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背景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74320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绿色草地乐园（带 6 个洞）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3383280" cy="384048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412480" y="1920240"/>
            <a:ext cx="3383280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0" y="2011680"/>
            <a:ext cx="3383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音效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274320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击中（咚）
· 得分（叮咚）
· 倒计时滴答
· 胜利（号角）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01 · 草地舞台 + 三个变量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选「草地」背景（6 个洞已画好）
· 新建变量：得分、倒计时、最高分
· 绿旗时把得分设 0、倒计时设 30
· 广播一条「开始游戏」消息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当绿旗被点击
· 将得分设为0 / 倒计时设为30
· 广播【开始游戏】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小贴士：广播=打电话发消息，一说“开始”大家就动起来。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02 · 地鼠随机冒头（随机位置）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地鼠本体先藏起来
· 收到开始游戏后，每隔随机一会儿造一个克隆
· 克隆体移到随机的 x、y 位置再显示
· 过一会儿自己藏起来、删掉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重复执行：等待随机0.5~1.2秒，克隆自己
· 当作为克隆体：移到随机x、随机y，显示，等待0.6~1.2，删除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小贴士：随机=抽签掷骰子，地鼠每次从不同洞出来。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03 · 克隆 + 被打到加一分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地鼠被点到：换成「被打扁」造型
· 播放击中音效，得分 +1
· 再播放得分叮咚声，然后删掉这个克隆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当角色被点击
· 切换造型为 地鼠被打
· 播放击中音效，将得分增加1，删除此克隆体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小贴士：本体负责造分身，每个分身被打就消失。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04 · 锤子跟着鼠标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锤子永远跟着鼠标指针
· 像真的拿锤子一样瞄准地鼠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重复执行：移到鼠标指针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小贴士：让锤子当你的鼠标箭头，指哪打哪。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分步搭建 05 · 倒计时 + 最高分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011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4937760" cy="448056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480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Microsoft YaHei"/>
              </a:rPr>
              <a:t>📦 这一步做什么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44805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Microsoft YaHei"/>
              </a:rPr>
              <a:t>· 舞台每秒倒计时 -1
· 倒计时到 0：停止全部、结束游戏
· 如果这次得分 &gt; 最高分，就更新最高分
· 播放胜利音效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463040"/>
            <a:ext cx="5120640" cy="448056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64592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Microsoft YaHei"/>
              </a:rPr>
              <a:t>⚙️ 程序要点（积木）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0"/>
            <a:ext cx="46634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· 重复执行：等待1秒，将倒计时增加-1
· 如果 倒计时=0：如果 得分&gt;最高分 则 最高分=得分，播放胜利，停止全部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6035040"/>
            <a:ext cx="10332720" cy="54864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6108192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小贴士：最高分=冠军榜，自动记住你最牛的一次！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课程总结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5544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E293B"/>
                </a:solidFill>
                <a:latin typeface="Microsoft YaHei"/>
              </a:rPr>
              <a:t>今天我们学会了：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2194560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304288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随机位置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06240" y="2194560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230428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像抽签掷骰子，地鼠到处冒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97280" y="3063239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80160" y="3172968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克隆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0" y="3063239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317296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一只地鼠复印出好多只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97280" y="3931920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280160" y="4041648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广播音效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06240" y="3931920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89120" y="404164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发消息开始游戏，配上声音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97280" y="4800600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280160" y="4910328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倒计时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06240" y="4800600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89120" y="491032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30 秒自动倒数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97280" y="5669279"/>
            <a:ext cx="2926080" cy="6858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80160" y="5779007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Microsoft YaHei"/>
              </a:rPr>
              <a:t>最高分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06240" y="5669279"/>
            <a:ext cx="6949440" cy="685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89120" y="5779007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自动记住冠军分数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Microsoft YaHei"/>
              </a:rPr>
              <a:t>给家长的反馈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000" b="1">
                <a:solidFill>
                  <a:srgbClr val="FFFFFF"/>
                </a:solidFill>
                <a:latin typeface="Microsoft YaHe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63040"/>
            <a:ext cx="2926080" cy="13716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828800"/>
            <a:ext cx="2651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📚 课程知识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1463040"/>
            <a:ext cx="7223760" cy="1371600"/>
          </a:xfrm>
          <a:prstGeom prst="roundRect">
            <a:avLst/>
          </a:prstGeom>
          <a:solidFill>
            <a:srgbClr val="DBEAFE"/>
          </a:solidFill>
          <a:ln w="190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06240" y="1600200"/>
            <a:ext cx="6858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这节课学会了随机位置、克隆分身、广播发消息、倒计时和最高分记录，都是做街机小游戏的核心本领。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063240"/>
            <a:ext cx="2926080" cy="137160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3429000"/>
            <a:ext cx="2651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🌟 孩子表现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23360" y="3063240"/>
            <a:ext cx="7223760" cy="1371600"/>
          </a:xfrm>
          <a:prstGeom prst="roundRect">
            <a:avLst/>
          </a:prstGeom>
          <a:solidFill>
            <a:srgbClr val="FEF3C7"/>
          </a:solidFill>
          <a:ln w="190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3200400"/>
            <a:ext cx="6858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孩子能独立做出地鼠随机冒头、点击得分、30 秒自动结束，反应力 PK 时特别投入，还会主动调难度。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663440"/>
            <a:ext cx="2926080" cy="1371600"/>
          </a:xfrm>
          <a:prstGeom prst="roundRect">
            <a:avLst/>
          </a:prstGeom>
          <a:solidFill>
            <a:srgbClr val="99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5029200"/>
            <a:ext cx="2651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🚀 下阶段预告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23360" y="4663440"/>
            <a:ext cx="7223760" cy="1371600"/>
          </a:xfrm>
          <a:prstGeom prst="roundRect">
            <a:avLst/>
          </a:prstGeom>
          <a:solidFill>
            <a:srgbClr val="EDE9FE"/>
          </a:solidFill>
          <a:ln w="19050">
            <a:solidFill>
              <a:srgbClr val="99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06240" y="4800600"/>
            <a:ext cx="6858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Microsoft YaHei"/>
              </a:rPr>
              <a:t>下一阶段我们会把这些本领组合起来，做更复杂的闯关小游戏，还能自己设计关卡。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5603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Microsoft YaHei"/>
              </a:rPr>
              <a:t>谢谢小朋友们！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FEF3C7"/>
                </a:solidFill>
                <a:latin typeface="Microsoft YaHei"/>
              </a:rPr>
              <a:t>爱萝卜少儿编程 · Scratch 3.0 系列课件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75488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FFFFFF"/>
                </a:solidFill>
                <a:latin typeface="Microsoft YaHei"/>
              </a:rPr>
              <a:t>本课件版权归爱萝卜少儿编程所有，仅供教学使用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